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3" r:id="rId5"/>
    <p:sldId id="258" r:id="rId6"/>
    <p:sldId id="259" r:id="rId7"/>
    <p:sldId id="260" r:id="rId8"/>
    <p:sldId id="261" r:id="rId9"/>
    <p:sldId id="262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17EF9-D519-4644-9695-7A77146E12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         </a:t>
            </a:r>
            <a:r>
              <a:rPr lang="en-GB" sz="9600" dirty="0">
                <a:latin typeface="Arial Black" panose="020B0A04020102020204" pitchFamily="34" charset="0"/>
              </a:rPr>
              <a:t>MICAH</a:t>
            </a:r>
          </a:p>
        </p:txBody>
      </p:sp>
    </p:spTree>
    <p:extLst>
      <p:ext uri="{BB962C8B-B14F-4D97-AF65-F5344CB8AC3E}">
        <p14:creationId xmlns:p14="http://schemas.microsoft.com/office/powerpoint/2010/main" val="701152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604A5-37F0-4151-8646-26B1286B5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Micah           new king and new kingdom</a:t>
            </a:r>
            <a:br>
              <a:rPr lang="en-GB" dirty="0"/>
            </a:br>
            <a:r>
              <a:rPr lang="en-GB" dirty="0"/>
              <a:t>chapter      five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C51BB-B82C-45AD-B15B-3C7619DDD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Messiah</a:t>
            </a:r>
          </a:p>
          <a:p>
            <a:r>
              <a:rPr lang="en-GB" dirty="0"/>
              <a:t>His reign of peace</a:t>
            </a:r>
          </a:p>
          <a:p>
            <a:r>
              <a:rPr lang="en-GB" dirty="0"/>
              <a:t>The remnant will rule with him</a:t>
            </a:r>
          </a:p>
          <a:p>
            <a:r>
              <a:rPr lang="en-GB" dirty="0"/>
              <a:t>Cleansing the kingdom of idolatry</a:t>
            </a:r>
          </a:p>
        </p:txBody>
      </p:sp>
    </p:spTree>
    <p:extLst>
      <p:ext uri="{BB962C8B-B14F-4D97-AF65-F5344CB8AC3E}">
        <p14:creationId xmlns:p14="http://schemas.microsoft.com/office/powerpoint/2010/main" val="2335323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63581-7991-4E6A-8B92-A8D4F450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Micah     third sermon     </a:t>
            </a:r>
            <a:br>
              <a:rPr lang="en-GB" dirty="0"/>
            </a:br>
            <a:r>
              <a:rPr lang="en-GB" dirty="0"/>
              <a:t>chapter    six    –    seven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56ACF-EFA2-480A-9D4F-AA6B22C8B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God’s complaint</a:t>
            </a:r>
          </a:p>
          <a:p>
            <a:r>
              <a:rPr lang="en-GB" dirty="0"/>
              <a:t>Lamentations </a:t>
            </a:r>
            <a:r>
              <a:rPr lang="en-GB"/>
              <a:t>and promise</a:t>
            </a:r>
          </a:p>
        </p:txBody>
      </p:sp>
    </p:spTree>
    <p:extLst>
      <p:ext uri="{BB962C8B-B14F-4D97-AF65-F5344CB8AC3E}">
        <p14:creationId xmlns:p14="http://schemas.microsoft.com/office/powerpoint/2010/main" val="216639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1B375-793F-48DB-8A0A-60A628F8C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setting the scene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06AB8-B0E9-4E5C-8E21-E3E7D7587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One of the minor prophets </a:t>
            </a:r>
          </a:p>
          <a:p>
            <a:r>
              <a:rPr lang="en-GB" dirty="0"/>
              <a:t>Needs historical books to put into context</a:t>
            </a:r>
          </a:p>
          <a:p>
            <a:r>
              <a:rPr lang="en-GB" dirty="0"/>
              <a:t>Poetry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6694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96DA4-6EDB-465B-82EB-64DC82B29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Micah   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2C57E-F468-4063-80F8-DC7751A1B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Sermon		chapters one and two</a:t>
            </a:r>
          </a:p>
          <a:p>
            <a:r>
              <a:rPr lang="en-GB" dirty="0"/>
              <a:t>Second Sermon	chapters three, four and five</a:t>
            </a:r>
          </a:p>
          <a:p>
            <a:r>
              <a:rPr lang="en-GB" dirty="0"/>
              <a:t>Third Sermon		chapters six and seven</a:t>
            </a:r>
          </a:p>
          <a:p>
            <a:endParaRPr lang="en-GB" dirty="0"/>
          </a:p>
          <a:p>
            <a:r>
              <a:rPr lang="en-GB" dirty="0">
                <a:solidFill>
                  <a:srgbClr val="FF0000"/>
                </a:solidFill>
              </a:rPr>
              <a:t>(  From Africa Bible Commentary  )</a:t>
            </a:r>
          </a:p>
        </p:txBody>
      </p:sp>
    </p:spTree>
    <p:extLst>
      <p:ext uri="{BB962C8B-B14F-4D97-AF65-F5344CB8AC3E}">
        <p14:creationId xmlns:p14="http://schemas.microsoft.com/office/powerpoint/2010/main" val="2783293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76FF7-9BF7-432A-88CB-F6926D596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B0436-FFB7-4A3D-A393-D407BF16C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“Word of the Lord” - states the authority of the book</a:t>
            </a:r>
          </a:p>
          <a:p>
            <a:r>
              <a:rPr lang="en-GB" dirty="0"/>
              <a:t>Author -  Micah</a:t>
            </a:r>
          </a:p>
          <a:p>
            <a:r>
              <a:rPr lang="en-GB" dirty="0"/>
              <a:t>Time frame – refers to 3 kings of Judah</a:t>
            </a:r>
          </a:p>
          <a:p>
            <a:r>
              <a:rPr lang="en-GB" dirty="0"/>
              <a:t>Jotham       750 – 732 BC</a:t>
            </a:r>
          </a:p>
          <a:p>
            <a:r>
              <a:rPr lang="en-GB" dirty="0"/>
              <a:t>Ahaz          732 – 716 BC</a:t>
            </a:r>
          </a:p>
          <a:p>
            <a:r>
              <a:rPr lang="en-GB" dirty="0"/>
              <a:t>Hezekiah    715 – 686 BC</a:t>
            </a:r>
          </a:p>
          <a:p>
            <a:r>
              <a:rPr lang="en-GB" dirty="0"/>
              <a:t>Book concerns Samaria (Northern Kingdom) and Jerusalem (Southern Kingdom)</a:t>
            </a:r>
          </a:p>
        </p:txBody>
      </p:sp>
    </p:spTree>
    <p:extLst>
      <p:ext uri="{BB962C8B-B14F-4D97-AF65-F5344CB8AC3E}">
        <p14:creationId xmlns:p14="http://schemas.microsoft.com/office/powerpoint/2010/main" val="15645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01BFF-C251-4DA0-87C4-A318C28BC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357986"/>
            <a:ext cx="9603275" cy="462099"/>
          </a:xfrm>
        </p:spPr>
        <p:txBody>
          <a:bodyPr>
            <a:normAutofit fontScale="90000"/>
          </a:bodyPr>
          <a:lstStyle/>
          <a:p>
            <a:r>
              <a:rPr lang="en-GB" dirty="0"/>
              <a:t>Micah</a:t>
            </a:r>
            <a:br>
              <a:rPr lang="en-GB" dirty="0"/>
            </a:br>
            <a:r>
              <a:rPr lang="en-GB" dirty="0"/>
              <a:t>chapter one     verses 2- 4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7CE78-2872-462A-9FFC-BFEF4E9D8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28800"/>
            <a:ext cx="9603275" cy="3637545"/>
          </a:xfrm>
        </p:spPr>
        <p:txBody>
          <a:bodyPr/>
          <a:lstStyle/>
          <a:p>
            <a:r>
              <a:rPr lang="en-GB" dirty="0"/>
              <a:t>Micah summons whole earth to witness God bringing his case against his people</a:t>
            </a:r>
          </a:p>
          <a:p>
            <a:r>
              <a:rPr lang="en-GB" dirty="0"/>
              <a:t>Picture of God descending bringing down judgement</a:t>
            </a:r>
          </a:p>
          <a:p>
            <a:r>
              <a:rPr lang="en-GB" dirty="0"/>
              <a:t>Intended to be terrifying</a:t>
            </a:r>
          </a:p>
          <a:p>
            <a:r>
              <a:rPr lang="en-GB" dirty="0"/>
              <a:t>Why – because of their sin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19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05063-715C-420F-82F5-164BCEE9D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Micah      Samaria falls</a:t>
            </a:r>
            <a:br>
              <a:rPr lang="en-GB" dirty="0"/>
            </a:br>
            <a:r>
              <a:rPr lang="en-GB" dirty="0"/>
              <a:t>chapter one     verses 6- 7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6FCF6-ED06-4AC7-84FF-2059E09B1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Starts with Samaria, Northern Kingdom, 10 tribes of Israel</a:t>
            </a:r>
          </a:p>
          <a:p>
            <a:r>
              <a:rPr lang="en-GB" dirty="0"/>
              <a:t>Prosperous city on the hill turned into ruins ready for planting vines</a:t>
            </a:r>
          </a:p>
          <a:p>
            <a:r>
              <a:rPr lang="en-GB" dirty="0"/>
              <a:t>Total destruction – fortifications will be useless</a:t>
            </a:r>
          </a:p>
          <a:p>
            <a:r>
              <a:rPr lang="en-GB" dirty="0"/>
              <a:t>Idols they worshiped and offerings will be smashed </a:t>
            </a:r>
          </a:p>
          <a:p>
            <a:pPr marL="0" indent="0">
              <a:buNone/>
            </a:pP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2954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D53CD-F608-4EF6-BCF2-5522250F4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Micah      warning to Judah </a:t>
            </a:r>
            <a:br>
              <a:rPr lang="en-GB" dirty="0"/>
            </a:br>
            <a:r>
              <a:rPr lang="en-GB" dirty="0"/>
              <a:t>chapter one     verses 8 - 16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53C76-FF36-4B30-85AE-8464AD295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Evil of the north spreads south</a:t>
            </a:r>
          </a:p>
          <a:p>
            <a:r>
              <a:rPr lang="en-GB" dirty="0"/>
              <a:t>God’s judgement will also follow if they do not repent</a:t>
            </a:r>
          </a:p>
          <a:p>
            <a:r>
              <a:rPr lang="en-GB" dirty="0"/>
              <a:t>Heart of Micah revealed as he mourns</a:t>
            </a:r>
          </a:p>
          <a:p>
            <a:r>
              <a:rPr lang="en-GB" dirty="0"/>
              <a:t>Uses puns to reveal the destiny of Judean cities</a:t>
            </a:r>
          </a:p>
          <a:p>
            <a:r>
              <a:rPr lang="en-GB" dirty="0"/>
              <a:t>Beth-</a:t>
            </a:r>
            <a:r>
              <a:rPr lang="en-GB" dirty="0" err="1"/>
              <a:t>leaphrah</a:t>
            </a:r>
            <a:r>
              <a:rPr lang="en-GB" dirty="0"/>
              <a:t>     ‘house of dust’</a:t>
            </a:r>
          </a:p>
          <a:p>
            <a:r>
              <a:rPr lang="en-GB" dirty="0" err="1"/>
              <a:t>Maroth</a:t>
            </a:r>
            <a:r>
              <a:rPr lang="en-GB" dirty="0"/>
              <a:t>               ‘bitterness’</a:t>
            </a:r>
          </a:p>
        </p:txBody>
      </p:sp>
    </p:spTree>
    <p:extLst>
      <p:ext uri="{BB962C8B-B14F-4D97-AF65-F5344CB8AC3E}">
        <p14:creationId xmlns:p14="http://schemas.microsoft.com/office/powerpoint/2010/main" val="1256712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1B3B2-D7C4-4FA1-B079-7F442B506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Micah     poetic justice</a:t>
            </a:r>
            <a:br>
              <a:rPr lang="en-GB" dirty="0"/>
            </a:br>
            <a:r>
              <a:rPr lang="en-GB" dirty="0"/>
              <a:t>chapter two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4F73B-482E-4343-ABBF-9D42C1B61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Prosperity through dishonesty</a:t>
            </a:r>
          </a:p>
          <a:p>
            <a:r>
              <a:rPr lang="en-GB" dirty="0"/>
              <a:t>Violence will take all away</a:t>
            </a:r>
          </a:p>
          <a:p>
            <a:r>
              <a:rPr lang="en-GB" dirty="0"/>
              <a:t>Utterly ruined</a:t>
            </a:r>
          </a:p>
          <a:p>
            <a:r>
              <a:rPr lang="en-GB" dirty="0"/>
              <a:t>False prophets question this pronouncement</a:t>
            </a:r>
          </a:p>
          <a:p>
            <a:r>
              <a:rPr lang="en-GB" dirty="0"/>
              <a:t>They have become enemies of God</a:t>
            </a:r>
          </a:p>
          <a:p>
            <a:r>
              <a:rPr lang="en-GB" dirty="0"/>
              <a:t>Vs 12,13     Promise of HOPE </a:t>
            </a:r>
          </a:p>
        </p:txBody>
      </p:sp>
    </p:spTree>
    <p:extLst>
      <p:ext uri="{BB962C8B-B14F-4D97-AF65-F5344CB8AC3E}">
        <p14:creationId xmlns:p14="http://schemas.microsoft.com/office/powerpoint/2010/main" val="1731902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6E227-13D2-43E8-BC78-B5BCC9EFB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Micah     Second sermon     cry for justice</a:t>
            </a:r>
            <a:br>
              <a:rPr lang="en-GB" dirty="0"/>
            </a:br>
            <a:r>
              <a:rPr lang="en-GB" dirty="0"/>
              <a:t>chapter      Three    –    four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A6FC1-B96B-4542-BC31-630D051F8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Judges – “should you not know justice”</a:t>
            </a:r>
          </a:p>
          <a:p>
            <a:r>
              <a:rPr lang="en-GB" dirty="0"/>
              <a:t>Prophets – “declare war against those who put nothing into their mouths”</a:t>
            </a:r>
          </a:p>
          <a:p>
            <a:r>
              <a:rPr lang="en-GB" dirty="0"/>
              <a:t>Rulers – “give judgement for a bribe”</a:t>
            </a:r>
          </a:p>
          <a:p>
            <a:r>
              <a:rPr lang="en-GB" dirty="0"/>
              <a:t>Destruction of </a:t>
            </a:r>
            <a:r>
              <a:rPr lang="en-GB" dirty="0" err="1"/>
              <a:t>Jeruadsalem</a:t>
            </a:r>
            <a:endParaRPr lang="en-GB" dirty="0"/>
          </a:p>
          <a:p>
            <a:r>
              <a:rPr lang="en-GB" dirty="0"/>
              <a:t>Another message of HOPE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125047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177</TotalTime>
  <Words>300</Words>
  <Application>Microsoft Office PowerPoint</Application>
  <PresentationFormat>Widescreen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Arial Black</vt:lpstr>
      <vt:lpstr>Gill Sans MT</vt:lpstr>
      <vt:lpstr>Gallery</vt:lpstr>
      <vt:lpstr>         MICAH</vt:lpstr>
      <vt:lpstr>setting the scene</vt:lpstr>
      <vt:lpstr>Micah    outline</vt:lpstr>
      <vt:lpstr>Introduction</vt:lpstr>
      <vt:lpstr>Micah chapter one     verses 2- 4</vt:lpstr>
      <vt:lpstr>Micah      Samaria falls chapter one     verses 6- 7</vt:lpstr>
      <vt:lpstr>Micah      warning to Judah  chapter one     verses 8 - 16</vt:lpstr>
      <vt:lpstr>Micah     poetic justice chapter two     </vt:lpstr>
      <vt:lpstr>Micah     Second sermon     cry for justice chapter      Three    –    four </vt:lpstr>
      <vt:lpstr>Micah           new king and new kingdom chapter      five </vt:lpstr>
      <vt:lpstr>Micah     third sermon      chapter    six    –    seven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MICAH</dc:title>
  <dc:creator>berniep52@outlook.com</dc:creator>
  <cp:lastModifiedBy>Bernie Pinner</cp:lastModifiedBy>
  <cp:revision>24</cp:revision>
  <dcterms:created xsi:type="dcterms:W3CDTF">2017-12-04T09:03:16Z</dcterms:created>
  <dcterms:modified xsi:type="dcterms:W3CDTF">2017-12-05T12:34:12Z</dcterms:modified>
</cp:coreProperties>
</file>